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3" r:id="rId1"/>
  </p:sldMasterIdLst>
  <p:notesMasterIdLst>
    <p:notesMasterId r:id="rId4"/>
  </p:notesMasterIdLst>
  <p:handoutMasterIdLst>
    <p:handoutMasterId r:id="rId5"/>
  </p:handoutMasterIdLst>
  <p:sldIdLst>
    <p:sldId id="257" r:id="rId2"/>
    <p:sldId id="259" r:id="rId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FAB"/>
    <a:srgbClr val="65C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9381" autoAdjust="0"/>
  </p:normalViewPr>
  <p:slideViewPr>
    <p:cSldViewPr snapToGrid="0" showGuides="1">
      <p:cViewPr varScale="1">
        <p:scale>
          <a:sx n="53" d="100"/>
          <a:sy n="53" d="100"/>
        </p:scale>
        <p:origin x="-907" y="-62"/>
      </p:cViewPr>
      <p:guideLst>
        <p:guide orient="horz" pos="288"/>
        <p:guide pos="192"/>
        <p:guide pos="55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E878-9512-439F-8440-8E08472328B9}" type="datetimeFigureOut">
              <a:rPr lang="en-US" smtClean="0"/>
              <a:t>6/7/2013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64B9C-E476-461A-BD12-3F6FFA828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3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735" cy="46450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082" y="0"/>
            <a:ext cx="3037735" cy="46450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ECD3C33C-89A0-4180-8CC4-3899241956E8}" type="datetimeFigureOut">
              <a:rPr lang="en-US" smtClean="0"/>
              <a:t>6/7/2013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6" y="4415157"/>
            <a:ext cx="5609588" cy="4183697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312"/>
            <a:ext cx="3037735" cy="464503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082" y="8830312"/>
            <a:ext cx="3037735" cy="464503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1A8C5D24-ACC7-404B-8D30-3BDD00C95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2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E57AA-10B7-4324-BB8E-89355852F2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2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6426099"/>
            <a:ext cx="9144000" cy="431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6200000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085342" y="0"/>
            <a:ext cx="3071004" cy="6426099"/>
          </a:xfrm>
          <a:prstGeom prst="rect">
            <a:avLst/>
          </a:prstGeom>
          <a:gradFill flip="none" rotWithShape="1">
            <a:gsLst>
              <a:gs pos="0">
                <a:srgbClr val="008657">
                  <a:shade val="30000"/>
                  <a:satMod val="115000"/>
                </a:srgbClr>
              </a:gs>
              <a:gs pos="50000">
                <a:srgbClr val="008657">
                  <a:shade val="67500"/>
                  <a:satMod val="115000"/>
                </a:srgbClr>
              </a:gs>
              <a:gs pos="100000">
                <a:srgbClr val="008657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rgbClr val="00865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New_DOE_Logo_Color_042808.png"/>
          <p:cNvPicPr>
            <a:picLocks noChangeAspect="1"/>
          </p:cNvPicPr>
          <p:nvPr/>
        </p:nvPicPr>
        <p:blipFill rotWithShape="1">
          <a:blip r:embed="rId2" cstate="print"/>
          <a:srcRect l="-1" t="-11082" r="-3675" b="-11082"/>
          <a:stretch/>
        </p:blipFill>
        <p:spPr bwMode="auto">
          <a:xfrm>
            <a:off x="303417" y="6437974"/>
            <a:ext cx="1417315" cy="42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52" y="6485683"/>
            <a:ext cx="2404872" cy="3050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b="6294"/>
          <a:stretch/>
        </p:blipFill>
        <p:spPr>
          <a:xfrm>
            <a:off x="6085342" y="283"/>
            <a:ext cx="3075160" cy="6425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33" y="660860"/>
            <a:ext cx="4626281" cy="4663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06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6426099"/>
            <a:ext cx="9144000" cy="4319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38100" dir="189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52" y="6485683"/>
            <a:ext cx="2404872" cy="30508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229600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6560" y="1291787"/>
            <a:ext cx="82296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688586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8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8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633485"/>
            <a:ext cx="2895600" cy="182562"/>
          </a:xfrm>
          <a:prstGeom prst="rect">
            <a:avLst/>
          </a:prstGeom>
          <a:ln/>
        </p:spPr>
        <p:txBody>
          <a:bodyPr/>
          <a:lstStyle/>
          <a:p>
            <a:pPr algn="l"/>
            <a:r>
              <a:rPr lang="en-US" sz="8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BESAC</a:t>
            </a:r>
            <a:r>
              <a:rPr lang="en-US" sz="800" baseline="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 Review</a:t>
            </a:r>
            <a:endParaRPr lang="en-US" sz="8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2189574"/>
          </a:xfrm>
        </p:spPr>
        <p:txBody>
          <a:bodyPr/>
          <a:lstStyle/>
          <a:p>
            <a:r>
              <a:rPr lang="en-US" sz="4000" dirty="0" smtClean="0"/>
              <a:t>CAMM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Bi-Weekly</a:t>
            </a:r>
            <a:br>
              <a:rPr lang="en-US" sz="4000" dirty="0" smtClean="0"/>
            </a:br>
            <a:r>
              <a:rPr lang="en-US" sz="4000" dirty="0" smtClean="0"/>
              <a:t>Highlights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2362200"/>
            <a:ext cx="4141122" cy="31393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1600" b="0" dirty="0" smtClean="0"/>
              <a:t>June 06, 2013</a:t>
            </a:r>
          </a:p>
        </p:txBody>
      </p:sp>
    </p:spTree>
    <p:extLst>
      <p:ext uri="{BB962C8B-B14F-4D97-AF65-F5344CB8AC3E}">
        <p14:creationId xmlns:p14="http://schemas.microsoft.com/office/powerpoint/2010/main" val="106516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229600" cy="484748"/>
          </a:xfrm>
        </p:spPr>
        <p:txBody>
          <a:bodyPr/>
          <a:lstStyle/>
          <a:p>
            <a:r>
              <a:rPr lang="en-US" dirty="0" smtClean="0"/>
              <a:t>Project updates: CAMM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312" y="672585"/>
            <a:ext cx="89296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sz="2000" b="1" dirty="0" smtClean="0"/>
              <a:t>New project:</a:t>
            </a:r>
            <a:r>
              <a:rPr lang="en-US" dirty="0" smtClean="0"/>
              <a:t> Complementary CNCS experiment / MD simulation studies of the Boson peak in </a:t>
            </a:r>
            <a:r>
              <a:rPr lang="en-US" i="1" dirty="0" smtClean="0"/>
              <a:t>Poly-L-Glutamic acid </a:t>
            </a:r>
            <a:r>
              <a:rPr lang="en-US" dirty="0" smtClean="0"/>
              <a:t>(</a:t>
            </a:r>
            <a:r>
              <a:rPr lang="en-US" dirty="0" err="1" smtClean="0"/>
              <a:t>polyE</a:t>
            </a:r>
            <a:r>
              <a:rPr lang="en-US" dirty="0" smtClean="0"/>
              <a:t>) </a:t>
            </a:r>
            <a:r>
              <a:rPr lang="en-US" dirty="0" err="1" smtClean="0"/>
              <a:t>homopolymers</a:t>
            </a:r>
            <a:endParaRPr lang="en-US" dirty="0"/>
          </a:p>
        </p:txBody>
      </p:sp>
      <p:pic>
        <p:nvPicPr>
          <p:cNvPr id="2051" name="Picture 3" descr="F:\shrin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1349693"/>
            <a:ext cx="3359942" cy="3800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55453" y="5054927"/>
            <a:ext cx="3231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(animated gif) </a:t>
            </a:r>
            <a:r>
              <a:rPr lang="en-US" sz="1600" dirty="0" smtClean="0"/>
              <a:t>One of the preparation steps in the simulation involves the collapse of the </a:t>
            </a:r>
            <a:r>
              <a:rPr lang="en-US" sz="1600" dirty="0" err="1" smtClean="0"/>
              <a:t>homopolymer</a:t>
            </a:r>
            <a:r>
              <a:rPr lang="en-US" sz="1600" dirty="0" smtClean="0"/>
              <a:t> chain from an initial stretched conformation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14312" y="1762809"/>
            <a:ext cx="51292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q"/>
            </a:pPr>
            <a:r>
              <a:rPr lang="en-US" dirty="0" smtClean="0"/>
              <a:t>The Boson peak is a collective excitation in the 2-5 meV range, universally observed in soft-matter materials.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q"/>
            </a:pPr>
            <a:r>
              <a:rPr lang="en-US" dirty="0" err="1" smtClean="0"/>
              <a:t>polyE</a:t>
            </a:r>
            <a:r>
              <a:rPr lang="en-US" dirty="0" smtClean="0"/>
              <a:t> displays a Boson peak that shifts in energy upon changes in the environment.</a:t>
            </a:r>
          </a:p>
          <a:p>
            <a:pPr marL="285750" indent="-285750">
              <a:spcAft>
                <a:spcPts val="600"/>
              </a:spcAft>
              <a:buClr>
                <a:schemeClr val="tx2"/>
              </a:buClr>
              <a:buFont typeface="Wingdings" pitchFamily="2" charset="2"/>
              <a:buChar char="q"/>
            </a:pPr>
            <a:r>
              <a:rPr lang="en-US" dirty="0" err="1" smtClean="0"/>
              <a:t>Quais</a:t>
            </a:r>
            <a:r>
              <a:rPr lang="en-US" dirty="0" smtClean="0"/>
              <a:t>-elastic data collected  at </a:t>
            </a:r>
            <a:r>
              <a:rPr lang="en-US" smtClean="0"/>
              <a:t>CNCS beamline.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4312" y="4329113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Current Status:</a:t>
            </a:r>
            <a:r>
              <a:rPr lang="en-US" dirty="0" smtClean="0"/>
              <a:t> Preparation of simulation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RNL 2012">
      <a:dk1>
        <a:sysClr val="windowText" lastClr="000000"/>
      </a:dk1>
      <a:lt1>
        <a:sysClr val="window" lastClr="FFFFFF"/>
      </a:lt1>
      <a:dk2>
        <a:srgbClr val="008657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8657"/>
      </a:folHlink>
    </a:clrScheme>
    <a:fontScheme name="ORNL theme">
      <a:majorFont>
        <a:latin typeface="Arial Black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20842</TotalTime>
  <Words>103</Words>
  <Application>Microsoft Office PowerPoint</Application>
  <PresentationFormat>On-screen Show (4:3)</PresentationFormat>
  <Paragraphs>10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Default Theme</vt:lpstr>
      <vt:lpstr>CAMM Bi-Weekly Highlights </vt:lpstr>
      <vt:lpstr>Project updates: CAMM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 Briefing on Neutron Sciences</dc:title>
  <dc:creator>Roy, Donna Jo</dc:creator>
  <cp:lastModifiedBy>Jose Borreguero</cp:lastModifiedBy>
  <cp:revision>219</cp:revision>
  <cp:lastPrinted>2013-02-20T14:23:29Z</cp:lastPrinted>
  <dcterms:created xsi:type="dcterms:W3CDTF">2012-12-06T21:19:48Z</dcterms:created>
  <dcterms:modified xsi:type="dcterms:W3CDTF">2013-06-07T16:27:15Z</dcterms:modified>
</cp:coreProperties>
</file>